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0"/>
  </p:notesMasterIdLst>
  <p:handoutMasterIdLst>
    <p:handoutMasterId r:id="rId21"/>
  </p:handoutMasterIdLst>
  <p:sldIdLst>
    <p:sldId id="257" r:id="rId5"/>
    <p:sldId id="268" r:id="rId6"/>
    <p:sldId id="276" r:id="rId7"/>
    <p:sldId id="272" r:id="rId8"/>
    <p:sldId id="284" r:id="rId9"/>
    <p:sldId id="277" r:id="rId10"/>
    <p:sldId id="278" r:id="rId11"/>
    <p:sldId id="279" r:id="rId12"/>
    <p:sldId id="281" r:id="rId13"/>
    <p:sldId id="280" r:id="rId14"/>
    <p:sldId id="282" r:id="rId15"/>
    <p:sldId id="283" r:id="rId16"/>
    <p:sldId id="273" r:id="rId17"/>
    <p:sldId id="274" r:id="rId18"/>
    <p:sldId id="275" r:id="rId19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85CF7C8-52B5-4115-A874-A8CCC6DD5812}" v="6" dt="2024-09-22T17:21:34.7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82" d="100"/>
          <a:sy n="82" d="100"/>
        </p:scale>
        <p:origin x="720" y="7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nus Arul" userId="cf0f834349976d66" providerId="LiveId" clId="{D85CF7C8-52B5-4115-A874-A8CCC6DD5812}"/>
    <pc:docChg chg="undo redo custSel addSld modSld sldOrd">
      <pc:chgData name="Linus Arul" userId="cf0f834349976d66" providerId="LiveId" clId="{D85CF7C8-52B5-4115-A874-A8CCC6DD5812}" dt="2024-09-22T18:27:15.269" v="976" actId="14100"/>
      <pc:docMkLst>
        <pc:docMk/>
      </pc:docMkLst>
      <pc:sldChg chg="addSp modSp mod">
        <pc:chgData name="Linus Arul" userId="cf0f834349976d66" providerId="LiveId" clId="{D85CF7C8-52B5-4115-A874-A8CCC6DD5812}" dt="2024-09-22T15:16:15.886" v="425" actId="20577"/>
        <pc:sldMkLst>
          <pc:docMk/>
          <pc:sldMk cId="2978644859" sldId="272"/>
        </pc:sldMkLst>
        <pc:spChg chg="add mod">
          <ac:chgData name="Linus Arul" userId="cf0f834349976d66" providerId="LiveId" clId="{D85CF7C8-52B5-4115-A874-A8CCC6DD5812}" dt="2024-09-22T15:15:36.750" v="420" actId="14100"/>
          <ac:spMkLst>
            <pc:docMk/>
            <pc:sldMk cId="2978644859" sldId="272"/>
            <ac:spMk id="2" creationId="{C87049DC-7002-2223-33E4-634545601144}"/>
          </ac:spMkLst>
        </pc:spChg>
        <pc:spChg chg="mod">
          <ac:chgData name="Linus Arul" userId="cf0f834349976d66" providerId="LiveId" clId="{D85CF7C8-52B5-4115-A874-A8CCC6DD5812}" dt="2024-09-22T15:11:34.712" v="254" actId="1076"/>
          <ac:spMkLst>
            <pc:docMk/>
            <pc:sldMk cId="2978644859" sldId="272"/>
            <ac:spMk id="4" creationId="{B23DA24E-B110-661E-8563-5B1F0FCF72CD}"/>
          </ac:spMkLst>
        </pc:spChg>
        <pc:spChg chg="mod">
          <ac:chgData name="Linus Arul" userId="cf0f834349976d66" providerId="LiveId" clId="{D85CF7C8-52B5-4115-A874-A8CCC6DD5812}" dt="2024-09-22T15:13:58.896" v="288" actId="14100"/>
          <ac:spMkLst>
            <pc:docMk/>
            <pc:sldMk cId="2978644859" sldId="272"/>
            <ac:spMk id="5" creationId="{FD16216B-BE6E-51F1-29A0-A763BCAEB02B}"/>
          </ac:spMkLst>
        </pc:spChg>
        <pc:spChg chg="mod">
          <ac:chgData name="Linus Arul" userId="cf0f834349976d66" providerId="LiveId" clId="{D85CF7C8-52B5-4115-A874-A8CCC6DD5812}" dt="2024-09-22T15:12:50.708" v="264" actId="1076"/>
          <ac:spMkLst>
            <pc:docMk/>
            <pc:sldMk cId="2978644859" sldId="272"/>
            <ac:spMk id="6" creationId="{72674F97-2294-410D-BB02-92B365557DA6}"/>
          </ac:spMkLst>
        </pc:spChg>
        <pc:spChg chg="mod">
          <ac:chgData name="Linus Arul" userId="cf0f834349976d66" providerId="LiveId" clId="{D85CF7C8-52B5-4115-A874-A8CCC6DD5812}" dt="2024-09-22T15:11:56.211" v="257" actId="1076"/>
          <ac:spMkLst>
            <pc:docMk/>
            <pc:sldMk cId="2978644859" sldId="272"/>
            <ac:spMk id="7" creationId="{FA565C32-500F-99CD-72F5-14DFA876A2CE}"/>
          </ac:spMkLst>
        </pc:spChg>
        <pc:spChg chg="mod">
          <ac:chgData name="Linus Arul" userId="cf0f834349976d66" providerId="LiveId" clId="{D85CF7C8-52B5-4115-A874-A8CCC6DD5812}" dt="2024-09-22T15:16:15.886" v="425" actId="20577"/>
          <ac:spMkLst>
            <pc:docMk/>
            <pc:sldMk cId="2978644859" sldId="272"/>
            <ac:spMk id="8" creationId="{53D75E7F-D760-6881-815B-AA21FAFFC61B}"/>
          </ac:spMkLst>
        </pc:spChg>
        <pc:spChg chg="add mod">
          <ac:chgData name="Linus Arul" userId="cf0f834349976d66" providerId="LiveId" clId="{D85CF7C8-52B5-4115-A874-A8CCC6DD5812}" dt="2024-09-22T15:15:32.475" v="419" actId="20577"/>
          <ac:spMkLst>
            <pc:docMk/>
            <pc:sldMk cId="2978644859" sldId="272"/>
            <ac:spMk id="9" creationId="{C2DDA003-81AB-A08C-3487-9D42CCDF56CD}"/>
          </ac:spMkLst>
        </pc:spChg>
        <pc:spChg chg="mod">
          <ac:chgData name="Linus Arul" userId="cf0f834349976d66" providerId="LiveId" clId="{D85CF7C8-52B5-4115-A874-A8CCC6DD5812}" dt="2024-09-22T15:13:53.225" v="287" actId="20577"/>
          <ac:spMkLst>
            <pc:docMk/>
            <pc:sldMk cId="2978644859" sldId="272"/>
            <ac:spMk id="14" creationId="{D528048F-BD6A-F85A-3506-ED9BD877B521}"/>
          </ac:spMkLst>
        </pc:spChg>
        <pc:spChg chg="mod">
          <ac:chgData name="Linus Arul" userId="cf0f834349976d66" providerId="LiveId" clId="{D85CF7C8-52B5-4115-A874-A8CCC6DD5812}" dt="2024-09-22T15:16:05.705" v="423" actId="1076"/>
          <ac:spMkLst>
            <pc:docMk/>
            <pc:sldMk cId="2978644859" sldId="272"/>
            <ac:spMk id="15" creationId="{894EF37A-4B6D-68B5-A994-8AA9E0B15745}"/>
          </ac:spMkLst>
        </pc:spChg>
        <pc:spChg chg="mod">
          <ac:chgData name="Linus Arul" userId="cf0f834349976d66" providerId="LiveId" clId="{D85CF7C8-52B5-4115-A874-A8CCC6DD5812}" dt="2024-09-22T15:11:27.292" v="253" actId="1076"/>
          <ac:spMkLst>
            <pc:docMk/>
            <pc:sldMk cId="2978644859" sldId="272"/>
            <ac:spMk id="16" creationId="{845518DC-3E60-FBB3-7F86-8BCB30223AC4}"/>
          </ac:spMkLst>
        </pc:spChg>
        <pc:spChg chg="mod">
          <ac:chgData name="Linus Arul" userId="cf0f834349976d66" providerId="LiveId" clId="{D85CF7C8-52B5-4115-A874-A8CCC6DD5812}" dt="2024-09-22T15:11:51.583" v="256" actId="1076"/>
          <ac:spMkLst>
            <pc:docMk/>
            <pc:sldMk cId="2978644859" sldId="272"/>
            <ac:spMk id="18" creationId="{9763606C-9FD1-A8E5-1655-07784A913BE3}"/>
          </ac:spMkLst>
        </pc:spChg>
        <pc:picChg chg="add mod">
          <ac:chgData name="Linus Arul" userId="cf0f834349976d66" providerId="LiveId" clId="{D85CF7C8-52B5-4115-A874-A8CCC6DD5812}" dt="2024-09-22T15:14:40.981" v="319" actId="1076"/>
          <ac:picMkLst>
            <pc:docMk/>
            <pc:sldMk cId="2978644859" sldId="272"/>
            <ac:picMk id="3" creationId="{A51513B6-8C9A-8DF3-931B-5C674C9A0F3B}"/>
          </ac:picMkLst>
        </pc:picChg>
        <pc:picChg chg="mod">
          <ac:chgData name="Linus Arul" userId="cf0f834349976d66" providerId="LiveId" clId="{D85CF7C8-52B5-4115-A874-A8CCC6DD5812}" dt="2024-09-22T15:13:36.101" v="275" actId="14100"/>
          <ac:picMkLst>
            <pc:docMk/>
            <pc:sldMk cId="2978644859" sldId="272"/>
            <ac:picMk id="17" creationId="{D1810216-11AF-B8F1-ABB5-C2415DD5A336}"/>
          </ac:picMkLst>
        </pc:picChg>
      </pc:sldChg>
      <pc:sldChg chg="modSp mod">
        <pc:chgData name="Linus Arul" userId="cf0f834349976d66" providerId="LiveId" clId="{D85CF7C8-52B5-4115-A874-A8CCC6DD5812}" dt="2024-09-22T17:53:48.526" v="917" actId="14100"/>
        <pc:sldMkLst>
          <pc:docMk/>
          <pc:sldMk cId="903055091" sldId="273"/>
        </pc:sldMkLst>
        <pc:spChg chg="mod">
          <ac:chgData name="Linus Arul" userId="cf0f834349976d66" providerId="LiveId" clId="{D85CF7C8-52B5-4115-A874-A8CCC6DD5812}" dt="2024-09-22T17:53:48.526" v="917" actId="14100"/>
          <ac:spMkLst>
            <pc:docMk/>
            <pc:sldMk cId="903055091" sldId="273"/>
            <ac:spMk id="2" creationId="{325FD240-57D2-CF85-7430-7F22B9B7B81B}"/>
          </ac:spMkLst>
        </pc:spChg>
      </pc:sldChg>
      <pc:sldChg chg="modSp mod">
        <pc:chgData name="Linus Arul" userId="cf0f834349976d66" providerId="LiveId" clId="{D85CF7C8-52B5-4115-A874-A8CCC6DD5812}" dt="2024-09-22T17:25:15.207" v="525" actId="14100"/>
        <pc:sldMkLst>
          <pc:docMk/>
          <pc:sldMk cId="2107060757" sldId="274"/>
        </pc:sldMkLst>
        <pc:spChg chg="mod">
          <ac:chgData name="Linus Arul" userId="cf0f834349976d66" providerId="LiveId" clId="{D85CF7C8-52B5-4115-A874-A8CCC6DD5812}" dt="2024-09-22T17:24:51.417" v="521" actId="27636"/>
          <ac:spMkLst>
            <pc:docMk/>
            <pc:sldMk cId="2107060757" sldId="274"/>
            <ac:spMk id="2" creationId="{0014E286-3934-F950-B6FA-506C505FFC5F}"/>
          </ac:spMkLst>
        </pc:spChg>
        <pc:picChg chg="mod">
          <ac:chgData name="Linus Arul" userId="cf0f834349976d66" providerId="LiveId" clId="{D85CF7C8-52B5-4115-A874-A8CCC6DD5812}" dt="2024-09-22T17:25:15.207" v="525" actId="14100"/>
          <ac:picMkLst>
            <pc:docMk/>
            <pc:sldMk cId="2107060757" sldId="274"/>
            <ac:picMk id="4" creationId="{772569F8-3575-94EE-A616-15B3D9E7018C}"/>
          </ac:picMkLst>
        </pc:picChg>
      </pc:sldChg>
      <pc:sldChg chg="addSp modSp new mod ord">
        <pc:chgData name="Linus Arul" userId="cf0f834349976d66" providerId="LiveId" clId="{D85CF7C8-52B5-4115-A874-A8CCC6DD5812}" dt="2024-09-22T15:09:44.877" v="241"/>
        <pc:sldMkLst>
          <pc:docMk/>
          <pc:sldMk cId="4019197243" sldId="276"/>
        </pc:sldMkLst>
        <pc:spChg chg="mod">
          <ac:chgData name="Linus Arul" userId="cf0f834349976d66" providerId="LiveId" clId="{D85CF7C8-52B5-4115-A874-A8CCC6DD5812}" dt="2024-09-22T14:59:44.942" v="20" actId="20577"/>
          <ac:spMkLst>
            <pc:docMk/>
            <pc:sldMk cId="4019197243" sldId="276"/>
            <ac:spMk id="2" creationId="{EC89CF80-77F0-A774-6ADA-86C7BB60BCA7}"/>
          </ac:spMkLst>
        </pc:spChg>
        <pc:spChg chg="mod">
          <ac:chgData name="Linus Arul" userId="cf0f834349976d66" providerId="LiveId" clId="{D85CF7C8-52B5-4115-A874-A8CCC6DD5812}" dt="2024-09-22T15:07:45.485" v="239" actId="1076"/>
          <ac:spMkLst>
            <pc:docMk/>
            <pc:sldMk cId="4019197243" sldId="276"/>
            <ac:spMk id="3" creationId="{D32F339C-55E3-A4CE-298E-013D4DE3EFE9}"/>
          </ac:spMkLst>
        </pc:spChg>
        <pc:spChg chg="add mod">
          <ac:chgData name="Linus Arul" userId="cf0f834349976d66" providerId="LiveId" clId="{D85CF7C8-52B5-4115-A874-A8CCC6DD5812}" dt="2024-09-22T15:06:00.205" v="153"/>
          <ac:spMkLst>
            <pc:docMk/>
            <pc:sldMk cId="4019197243" sldId="276"/>
            <ac:spMk id="4" creationId="{67096D64-8140-CDAD-4141-98B75D653301}"/>
          </ac:spMkLst>
        </pc:spChg>
      </pc:sldChg>
      <pc:sldChg chg="modSp new mod">
        <pc:chgData name="Linus Arul" userId="cf0f834349976d66" providerId="LiveId" clId="{D85CF7C8-52B5-4115-A874-A8CCC6DD5812}" dt="2024-09-22T17:20:16.737" v="472" actId="14100"/>
        <pc:sldMkLst>
          <pc:docMk/>
          <pc:sldMk cId="2567492010" sldId="277"/>
        </pc:sldMkLst>
        <pc:spChg chg="mod">
          <ac:chgData name="Linus Arul" userId="cf0f834349976d66" providerId="LiveId" clId="{D85CF7C8-52B5-4115-A874-A8CCC6DD5812}" dt="2024-09-22T15:32:16.562" v="444" actId="27636"/>
          <ac:spMkLst>
            <pc:docMk/>
            <pc:sldMk cId="2567492010" sldId="277"/>
            <ac:spMk id="2" creationId="{898A0737-F944-E3BC-11D9-9B389F4D08B5}"/>
          </ac:spMkLst>
        </pc:spChg>
        <pc:spChg chg="mod">
          <ac:chgData name="Linus Arul" userId="cf0f834349976d66" providerId="LiveId" clId="{D85CF7C8-52B5-4115-A874-A8CCC6DD5812}" dt="2024-09-22T17:20:16.737" v="472" actId="14100"/>
          <ac:spMkLst>
            <pc:docMk/>
            <pc:sldMk cId="2567492010" sldId="277"/>
            <ac:spMk id="3" creationId="{B2933725-058E-C35B-85E5-DB6CF018B075}"/>
          </ac:spMkLst>
        </pc:spChg>
      </pc:sldChg>
      <pc:sldChg chg="addSp delSp modSp new mod">
        <pc:chgData name="Linus Arul" userId="cf0f834349976d66" providerId="LiveId" clId="{D85CF7C8-52B5-4115-A874-A8CCC6DD5812}" dt="2024-09-22T17:21:58.775" v="499" actId="1076"/>
        <pc:sldMkLst>
          <pc:docMk/>
          <pc:sldMk cId="1789158404" sldId="278"/>
        </pc:sldMkLst>
        <pc:spChg chg="del">
          <ac:chgData name="Linus Arul" userId="cf0f834349976d66" providerId="LiveId" clId="{D85CF7C8-52B5-4115-A874-A8CCC6DD5812}" dt="2024-09-22T17:21:01.692" v="477" actId="21"/>
          <ac:spMkLst>
            <pc:docMk/>
            <pc:sldMk cId="1789158404" sldId="278"/>
            <ac:spMk id="2" creationId="{28DD04D2-1D82-778D-9FB6-9C138C9C2710}"/>
          </ac:spMkLst>
        </pc:spChg>
        <pc:spChg chg="del">
          <ac:chgData name="Linus Arul" userId="cf0f834349976d66" providerId="LiveId" clId="{D85CF7C8-52B5-4115-A874-A8CCC6DD5812}" dt="2024-09-22T17:21:08.263" v="478" actId="21"/>
          <ac:spMkLst>
            <pc:docMk/>
            <pc:sldMk cId="1789158404" sldId="278"/>
            <ac:spMk id="3" creationId="{A4D8083E-4FBE-4F23-43BF-278701320576}"/>
          </ac:spMkLst>
        </pc:spChg>
        <pc:spChg chg="add mod">
          <ac:chgData name="Linus Arul" userId="cf0f834349976d66" providerId="LiveId" clId="{D85CF7C8-52B5-4115-A874-A8CCC6DD5812}" dt="2024-09-22T17:21:58.775" v="499" actId="1076"/>
          <ac:spMkLst>
            <pc:docMk/>
            <pc:sldMk cId="1789158404" sldId="278"/>
            <ac:spMk id="6" creationId="{0CDFC71A-EBB1-5250-997B-763D0E083847}"/>
          </ac:spMkLst>
        </pc:spChg>
        <pc:picChg chg="add mod">
          <ac:chgData name="Linus Arul" userId="cf0f834349976d66" providerId="LiveId" clId="{D85CF7C8-52B5-4115-A874-A8CCC6DD5812}" dt="2024-09-22T17:21:17.459" v="479" actId="1076"/>
          <ac:picMkLst>
            <pc:docMk/>
            <pc:sldMk cId="1789158404" sldId="278"/>
            <ac:picMk id="5" creationId="{7ADB3E10-B14C-8205-93D2-4FC0417F1846}"/>
          </ac:picMkLst>
        </pc:picChg>
      </pc:sldChg>
      <pc:sldChg chg="modSp new mod">
        <pc:chgData name="Linus Arul" userId="cf0f834349976d66" providerId="LiveId" clId="{D85CF7C8-52B5-4115-A874-A8CCC6DD5812}" dt="2024-09-22T17:31:39.910" v="601" actId="27636"/>
        <pc:sldMkLst>
          <pc:docMk/>
          <pc:sldMk cId="712845879" sldId="279"/>
        </pc:sldMkLst>
        <pc:spChg chg="mod">
          <ac:chgData name="Linus Arul" userId="cf0f834349976d66" providerId="LiveId" clId="{D85CF7C8-52B5-4115-A874-A8CCC6DD5812}" dt="2024-09-22T17:26:08.863" v="557" actId="27636"/>
          <ac:spMkLst>
            <pc:docMk/>
            <pc:sldMk cId="712845879" sldId="279"/>
            <ac:spMk id="2" creationId="{2F1F5DE9-908E-9585-5440-365D8535D6C0}"/>
          </ac:spMkLst>
        </pc:spChg>
        <pc:spChg chg="mod">
          <ac:chgData name="Linus Arul" userId="cf0f834349976d66" providerId="LiveId" clId="{D85CF7C8-52B5-4115-A874-A8CCC6DD5812}" dt="2024-09-22T17:31:39.910" v="601" actId="27636"/>
          <ac:spMkLst>
            <pc:docMk/>
            <pc:sldMk cId="712845879" sldId="279"/>
            <ac:spMk id="3" creationId="{B2E22263-CD7C-6D93-D1DF-009A1EDDA0E3}"/>
          </ac:spMkLst>
        </pc:spChg>
      </pc:sldChg>
      <pc:sldChg chg="addSp modSp new mod">
        <pc:chgData name="Linus Arul" userId="cf0f834349976d66" providerId="LiveId" clId="{D85CF7C8-52B5-4115-A874-A8CCC6DD5812}" dt="2024-09-22T17:52:58.217" v="901" actId="14100"/>
        <pc:sldMkLst>
          <pc:docMk/>
          <pc:sldMk cId="404934220" sldId="280"/>
        </pc:sldMkLst>
        <pc:spChg chg="mod">
          <ac:chgData name="Linus Arul" userId="cf0f834349976d66" providerId="LiveId" clId="{D85CF7C8-52B5-4115-A874-A8CCC6DD5812}" dt="2024-09-22T17:42:44.590" v="845" actId="20577"/>
          <ac:spMkLst>
            <pc:docMk/>
            <pc:sldMk cId="404934220" sldId="280"/>
            <ac:spMk id="2" creationId="{4640D41D-466C-34A7-5BB8-76C6D1F216E6}"/>
          </ac:spMkLst>
        </pc:spChg>
        <pc:spChg chg="mod">
          <ac:chgData name="Linus Arul" userId="cf0f834349976d66" providerId="LiveId" clId="{D85CF7C8-52B5-4115-A874-A8CCC6DD5812}" dt="2024-09-22T17:44:05.590" v="889" actId="14100"/>
          <ac:spMkLst>
            <pc:docMk/>
            <pc:sldMk cId="404934220" sldId="280"/>
            <ac:spMk id="3" creationId="{99A11DE9-E3CC-0EE0-55E1-51A820AF2E3C}"/>
          </ac:spMkLst>
        </pc:spChg>
        <pc:picChg chg="add mod">
          <ac:chgData name="Linus Arul" userId="cf0f834349976d66" providerId="LiveId" clId="{D85CF7C8-52B5-4115-A874-A8CCC6DD5812}" dt="2024-09-22T17:52:43.760" v="898" actId="1076"/>
          <ac:picMkLst>
            <pc:docMk/>
            <pc:sldMk cId="404934220" sldId="280"/>
            <ac:picMk id="5" creationId="{32B45564-812A-151F-EC65-3652E8B78CA9}"/>
          </ac:picMkLst>
        </pc:picChg>
        <pc:picChg chg="add mod">
          <ac:chgData name="Linus Arul" userId="cf0f834349976d66" providerId="LiveId" clId="{D85CF7C8-52B5-4115-A874-A8CCC6DD5812}" dt="2024-09-22T17:52:58.217" v="901" actId="14100"/>
          <ac:picMkLst>
            <pc:docMk/>
            <pc:sldMk cId="404934220" sldId="280"/>
            <ac:picMk id="7" creationId="{60944672-5ADE-3F3F-D91A-16E9CD6511A6}"/>
          </ac:picMkLst>
        </pc:picChg>
      </pc:sldChg>
      <pc:sldChg chg="modSp add mod">
        <pc:chgData name="Linus Arul" userId="cf0f834349976d66" providerId="LiveId" clId="{D85CF7C8-52B5-4115-A874-A8CCC6DD5812}" dt="2024-09-22T17:41:15.930" v="818" actId="27636"/>
        <pc:sldMkLst>
          <pc:docMk/>
          <pc:sldMk cId="1971731377" sldId="281"/>
        </pc:sldMkLst>
        <pc:spChg chg="mod">
          <ac:chgData name="Linus Arul" userId="cf0f834349976d66" providerId="LiveId" clId="{D85CF7C8-52B5-4115-A874-A8CCC6DD5812}" dt="2024-09-22T17:41:15.930" v="818" actId="27636"/>
          <ac:spMkLst>
            <pc:docMk/>
            <pc:sldMk cId="1971731377" sldId="281"/>
            <ac:spMk id="3" creationId="{B2E22263-CD7C-6D93-D1DF-009A1EDDA0E3}"/>
          </ac:spMkLst>
        </pc:spChg>
      </pc:sldChg>
      <pc:sldChg chg="addSp delSp modSp add mod">
        <pc:chgData name="Linus Arul" userId="cf0f834349976d66" providerId="LiveId" clId="{D85CF7C8-52B5-4115-A874-A8CCC6DD5812}" dt="2024-09-22T18:00:18.441" v="950" actId="20577"/>
        <pc:sldMkLst>
          <pc:docMk/>
          <pc:sldMk cId="4085112954" sldId="282"/>
        </pc:sldMkLst>
        <pc:spChg chg="mod">
          <ac:chgData name="Linus Arul" userId="cf0f834349976d66" providerId="LiveId" clId="{D85CF7C8-52B5-4115-A874-A8CCC6DD5812}" dt="2024-09-22T18:00:18.441" v="950" actId="20577"/>
          <ac:spMkLst>
            <pc:docMk/>
            <pc:sldMk cId="4085112954" sldId="282"/>
            <ac:spMk id="3" creationId="{99A11DE9-E3CC-0EE0-55E1-51A820AF2E3C}"/>
          </ac:spMkLst>
        </pc:spChg>
        <pc:picChg chg="del">
          <ac:chgData name="Linus Arul" userId="cf0f834349976d66" providerId="LiveId" clId="{D85CF7C8-52B5-4115-A874-A8CCC6DD5812}" dt="2024-09-22T17:54:08.685" v="932" actId="21"/>
          <ac:picMkLst>
            <pc:docMk/>
            <pc:sldMk cId="4085112954" sldId="282"/>
            <ac:picMk id="5" creationId="{32B45564-812A-151F-EC65-3652E8B78CA9}"/>
          </ac:picMkLst>
        </pc:picChg>
        <pc:picChg chg="add mod">
          <ac:chgData name="Linus Arul" userId="cf0f834349976d66" providerId="LiveId" clId="{D85CF7C8-52B5-4115-A874-A8CCC6DD5812}" dt="2024-09-22T18:00:00.445" v="940" actId="1076"/>
          <ac:picMkLst>
            <pc:docMk/>
            <pc:sldMk cId="4085112954" sldId="282"/>
            <ac:picMk id="6" creationId="{D65A98F3-E9E5-3658-8C09-A4621982DE47}"/>
          </ac:picMkLst>
        </pc:picChg>
        <pc:picChg chg="del">
          <ac:chgData name="Linus Arul" userId="cf0f834349976d66" providerId="LiveId" clId="{D85CF7C8-52B5-4115-A874-A8CCC6DD5812}" dt="2024-09-22T17:54:05.986" v="931" actId="21"/>
          <ac:picMkLst>
            <pc:docMk/>
            <pc:sldMk cId="4085112954" sldId="282"/>
            <ac:picMk id="7" creationId="{60944672-5ADE-3F3F-D91A-16E9CD6511A6}"/>
          </ac:picMkLst>
        </pc:picChg>
        <pc:picChg chg="add mod">
          <ac:chgData name="Linus Arul" userId="cf0f834349976d66" providerId="LiveId" clId="{D85CF7C8-52B5-4115-A874-A8CCC6DD5812}" dt="2024-09-22T17:59:58.080" v="939" actId="1076"/>
          <ac:picMkLst>
            <pc:docMk/>
            <pc:sldMk cId="4085112954" sldId="282"/>
            <ac:picMk id="9" creationId="{0B1D7EF2-226F-210D-4D59-E0D3D5167502}"/>
          </ac:picMkLst>
        </pc:picChg>
      </pc:sldChg>
      <pc:sldChg chg="addSp delSp modSp add mod">
        <pc:chgData name="Linus Arul" userId="cf0f834349976d66" providerId="LiveId" clId="{D85CF7C8-52B5-4115-A874-A8CCC6DD5812}" dt="2024-09-22T18:03:52.652" v="972" actId="20577"/>
        <pc:sldMkLst>
          <pc:docMk/>
          <pc:sldMk cId="2702437930" sldId="283"/>
        </pc:sldMkLst>
        <pc:spChg chg="mod">
          <ac:chgData name="Linus Arul" userId="cf0f834349976d66" providerId="LiveId" clId="{D85CF7C8-52B5-4115-A874-A8CCC6DD5812}" dt="2024-09-22T18:03:52.652" v="972" actId="20577"/>
          <ac:spMkLst>
            <pc:docMk/>
            <pc:sldMk cId="2702437930" sldId="283"/>
            <ac:spMk id="3" creationId="{99A11DE9-E3CC-0EE0-55E1-51A820AF2E3C}"/>
          </ac:spMkLst>
        </pc:spChg>
        <pc:picChg chg="del">
          <ac:chgData name="Linus Arul" userId="cf0f834349976d66" providerId="LiveId" clId="{D85CF7C8-52B5-4115-A874-A8CCC6DD5812}" dt="2024-09-22T18:01:34.313" v="963" actId="478"/>
          <ac:picMkLst>
            <pc:docMk/>
            <pc:sldMk cId="2702437930" sldId="283"/>
            <ac:picMk id="5" creationId="{32B45564-812A-151F-EC65-3652E8B78CA9}"/>
          </ac:picMkLst>
        </pc:picChg>
        <pc:picChg chg="add mod">
          <ac:chgData name="Linus Arul" userId="cf0f834349976d66" providerId="LiveId" clId="{D85CF7C8-52B5-4115-A874-A8CCC6DD5812}" dt="2024-09-22T18:01:44.038" v="967" actId="14100"/>
          <ac:picMkLst>
            <pc:docMk/>
            <pc:sldMk cId="2702437930" sldId="283"/>
            <ac:picMk id="6" creationId="{D435D2B6-A2FB-486B-6A33-8E1DB966E1CA}"/>
          </ac:picMkLst>
        </pc:picChg>
        <pc:picChg chg="del">
          <ac:chgData name="Linus Arul" userId="cf0f834349976d66" providerId="LiveId" clId="{D85CF7C8-52B5-4115-A874-A8CCC6DD5812}" dt="2024-09-22T18:01:32.493" v="962" actId="478"/>
          <ac:picMkLst>
            <pc:docMk/>
            <pc:sldMk cId="2702437930" sldId="283"/>
            <ac:picMk id="7" creationId="{60944672-5ADE-3F3F-D91A-16E9CD6511A6}"/>
          </ac:picMkLst>
        </pc:picChg>
        <pc:picChg chg="add mod">
          <ac:chgData name="Linus Arul" userId="cf0f834349976d66" providerId="LiveId" clId="{D85CF7C8-52B5-4115-A874-A8CCC6DD5812}" dt="2024-09-22T18:03:01.990" v="970" actId="14100"/>
          <ac:picMkLst>
            <pc:docMk/>
            <pc:sldMk cId="2702437930" sldId="283"/>
            <ac:picMk id="9" creationId="{BB7EEF0B-0B23-07EA-014C-884E88382880}"/>
          </ac:picMkLst>
        </pc:picChg>
      </pc:sldChg>
      <pc:sldChg chg="addSp modSp new mod">
        <pc:chgData name="Linus Arul" userId="cf0f834349976d66" providerId="LiveId" clId="{D85CF7C8-52B5-4115-A874-A8CCC6DD5812}" dt="2024-09-22T18:27:15.269" v="976" actId="14100"/>
        <pc:sldMkLst>
          <pc:docMk/>
          <pc:sldMk cId="4041717193" sldId="284"/>
        </pc:sldMkLst>
        <pc:picChg chg="add mod">
          <ac:chgData name="Linus Arul" userId="cf0f834349976d66" providerId="LiveId" clId="{D85CF7C8-52B5-4115-A874-A8CCC6DD5812}" dt="2024-09-22T18:27:15.269" v="976" actId="14100"/>
          <ac:picMkLst>
            <pc:docMk/>
            <pc:sldMk cId="4041717193" sldId="284"/>
            <ac:picMk id="3" creationId="{7743B79C-37CE-33ED-B9C0-CA160AC26DA7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10/1/2024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10/1/2024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10/1/2024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10/1/2024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10/1/2024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10/1/2024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10/1/2024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10/1/2024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10/1/2024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10/1/2024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10/1/2024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10/1/2024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10/1/2024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10/1/2024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6A41ED9-C26A-9A09-56ED-211B01B63F91}"/>
              </a:ext>
            </a:extLst>
          </p:cNvPr>
          <p:cNvSpPr txBox="1"/>
          <p:nvPr/>
        </p:nvSpPr>
        <p:spPr>
          <a:xfrm>
            <a:off x="981844" y="764704"/>
            <a:ext cx="1101722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Summer Internship/ Summer Project  --   EC5512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Project Title : </a:t>
            </a: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CONGEST AI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CD4742-EB45-D499-2E67-83EB15F3EE18}"/>
              </a:ext>
            </a:extLst>
          </p:cNvPr>
          <p:cNvSpPr txBox="1"/>
          <p:nvPr/>
        </p:nvSpPr>
        <p:spPr>
          <a:xfrm>
            <a:off x="6454452" y="4338768"/>
            <a:ext cx="437250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	        : K. RUBESH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Register No   : 2022105702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29EEAA-460C-D66A-4916-944044B51785}"/>
              </a:ext>
            </a:extLst>
          </p:cNvPr>
          <p:cNvSpPr txBox="1"/>
          <p:nvPr/>
        </p:nvSpPr>
        <p:spPr>
          <a:xfrm>
            <a:off x="1341884" y="3068960"/>
            <a:ext cx="61302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Guide :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Dr.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T. SRIDARSHINI </a:t>
            </a: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0D41D-466C-34A7-5BB8-76C6D1F216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176" y="584201"/>
            <a:ext cx="8735325" cy="900584"/>
          </a:xfrm>
        </p:spPr>
        <p:txBody>
          <a:bodyPr/>
          <a:lstStyle/>
          <a:p>
            <a:r>
              <a:rPr lang="en-IN" dirty="0"/>
              <a:t>Working: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A11DE9-E3CC-0EE0-55E1-51A820AF2E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5176" y="1676399"/>
            <a:ext cx="5765380" cy="672481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tx1">
                    <a:lumMod val="95000"/>
                  </a:schemeClr>
                </a:solidFill>
              </a:rPr>
              <a:t>Case 1: High traffic density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B45564-812A-151F-EC65-3652E8B78C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8508" y="3068960"/>
            <a:ext cx="4618656" cy="18966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944672-5ADE-3F3F-D91A-16E9CD6511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3932" y="2492896"/>
            <a:ext cx="4996839" cy="3419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34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0D41D-466C-34A7-5BB8-76C6D1F216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176" y="584201"/>
            <a:ext cx="8735325" cy="900584"/>
          </a:xfrm>
        </p:spPr>
        <p:txBody>
          <a:bodyPr/>
          <a:lstStyle/>
          <a:p>
            <a:r>
              <a:rPr lang="en-IN" dirty="0"/>
              <a:t>Working: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A11DE9-E3CC-0EE0-55E1-51A820AF2E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5176" y="1676399"/>
            <a:ext cx="5765380" cy="672481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tx1">
                    <a:lumMod val="95000"/>
                  </a:schemeClr>
                </a:solidFill>
              </a:rPr>
              <a:t>Case 2: low traffic density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5A98F3-E9E5-3658-8C09-A4621982DE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8508" y="3012166"/>
            <a:ext cx="4879261" cy="15121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B1D7EF2-226F-210D-4D59-E0D3D51675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3932" y="2540494"/>
            <a:ext cx="5029902" cy="281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112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0D41D-466C-34A7-5BB8-76C6D1F216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176" y="584201"/>
            <a:ext cx="8735325" cy="900584"/>
          </a:xfrm>
        </p:spPr>
        <p:txBody>
          <a:bodyPr/>
          <a:lstStyle/>
          <a:p>
            <a:r>
              <a:rPr lang="en-IN" dirty="0"/>
              <a:t>Working: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A11DE9-E3CC-0EE0-55E1-51A820AF2E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5176" y="1676399"/>
            <a:ext cx="5765380" cy="672481"/>
          </a:xfrm>
        </p:spPr>
        <p:txBody>
          <a:bodyPr>
            <a:normAutofit/>
          </a:bodyPr>
          <a:lstStyle/>
          <a:p>
            <a:r>
              <a:rPr lang="en-IN">
                <a:solidFill>
                  <a:schemeClr val="tx1">
                    <a:lumMod val="95000"/>
                  </a:schemeClr>
                </a:solidFill>
              </a:rPr>
              <a:t>Case 3: </a:t>
            </a:r>
            <a:r>
              <a:rPr lang="en-IN" dirty="0">
                <a:solidFill>
                  <a:schemeClr val="tx1">
                    <a:lumMod val="95000"/>
                  </a:schemeClr>
                </a:solidFill>
              </a:rPr>
              <a:t>empty lane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35D2B6-A2FB-486B-6A33-8E1DB966E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3932" y="2540494"/>
            <a:ext cx="3818896" cy="28327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B7EEF0B-0B23-07EA-014C-884E88382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12" y="3141865"/>
            <a:ext cx="3547210" cy="1295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437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FD240-57D2-CF85-7430-7F22B9B7B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852" y="980728"/>
            <a:ext cx="5184576" cy="720386"/>
          </a:xfrm>
        </p:spPr>
        <p:txBody>
          <a:bodyPr>
            <a:normAutofit fontScale="90000"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Setup Photos </a:t>
            </a:r>
            <a:endParaRPr lang="en-IN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E61694F-A972-848B-9DAC-11BA914572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02" t="14523" r="12864" b="27393"/>
          <a:stretch/>
        </p:blipFill>
        <p:spPr>
          <a:xfrm>
            <a:off x="1341884" y="2564904"/>
            <a:ext cx="4464496" cy="25919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7A64ED-5572-FD07-74AF-F71A31864FB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5124" t="18423"/>
          <a:stretch/>
        </p:blipFill>
        <p:spPr>
          <a:xfrm>
            <a:off x="6742484" y="2564904"/>
            <a:ext cx="3996848" cy="2598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055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4E286-3934-F950-B6FA-506C505FF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844" y="476672"/>
            <a:ext cx="5345203" cy="72008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Demo</a:t>
            </a: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WhatsApp Video 2024-09-03 at 20.01.33_f5c7e5d7">
            <a:hlinkClick r:id="" action="ppaction://media"/>
            <a:extLst>
              <a:ext uri="{FF2B5EF4-FFF2-40B4-BE49-F238E27FC236}">
                <a16:creationId xmlns:a16="http://schemas.microsoft.com/office/drawing/2014/main" id="{772569F8-3575-94EE-A616-15B3D9E7018C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988" end="1908.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74133" y="1412776"/>
            <a:ext cx="5832648" cy="4750495"/>
          </a:xfrm>
        </p:spPr>
      </p:pic>
    </p:spTree>
    <p:extLst>
      <p:ext uri="{BB962C8B-B14F-4D97-AF65-F5344CB8AC3E}">
        <p14:creationId xmlns:p14="http://schemas.microsoft.com/office/powerpoint/2010/main" val="2107060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3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C42C-78BB-E62F-5FC5-41D7812A7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1196752"/>
            <a:ext cx="555049" cy="301848"/>
          </a:xfrm>
        </p:spPr>
        <p:txBody>
          <a:bodyPr>
            <a:normAutofit fontScale="90000"/>
          </a:bodyPr>
          <a:lstStyle/>
          <a:p>
            <a:r>
              <a:rPr lang="en-US" dirty="0"/>
              <a:t>    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2C553-8178-DBA9-CB8D-5BFBFBCA0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883" y="2276872"/>
            <a:ext cx="9700065" cy="1727203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</a:t>
            </a:r>
          </a:p>
          <a:p>
            <a:pPr marL="0" indent="0" algn="ctr">
              <a:buNone/>
            </a:pPr>
            <a:r>
              <a:rPr lang="en-US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🙏🏻🙏🏻</a:t>
            </a:r>
            <a:endParaRPr lang="en-IN" sz="6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35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053852" y="476672"/>
            <a:ext cx="10360501" cy="1223963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18883" y="2060848"/>
            <a:ext cx="10360501" cy="446227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4000" dirty="0"/>
              <a:t> Traffic signal timing control According to the number of flow of vehicle.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4000" dirty="0"/>
              <a:t>It is used to reduce the Idling time of vehicle in traffic.</a:t>
            </a:r>
          </a:p>
        </p:txBody>
      </p:sp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9CF80-77F0-A774-6ADA-86C7BB60B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 Used: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F339C-55E3-A4CE-298E-013D4DE3E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282" y="3717032"/>
            <a:ext cx="10360501" cy="1583187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Software:</a:t>
            </a:r>
          </a:p>
          <a:p>
            <a:pPr lvl="2"/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v3.10.11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7096D64-8140-CDAD-4141-98B75D653301}"/>
              </a:ext>
            </a:extLst>
          </p:cNvPr>
          <p:cNvSpPr txBox="1">
            <a:spLocks/>
          </p:cNvSpPr>
          <p:nvPr/>
        </p:nvSpPr>
        <p:spPr>
          <a:xfrm>
            <a:off x="1371283" y="1854197"/>
            <a:ext cx="10360501" cy="1583187"/>
          </a:xfrm>
          <a:prstGeom prst="rect">
            <a:avLst/>
          </a:prstGeom>
        </p:spPr>
        <p:txBody>
          <a:bodyPr vert="horz" lIns="121899" tIns="60949" rIns="121899" bIns="60949" rtlCol="0">
            <a:normAutofit fontScale="92500" lnSpcReduction="20000"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4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2"/>
            <a:r>
              <a:rPr lang="en-IN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Microprocessor: Raspberry pi 4b+</a:t>
            </a:r>
          </a:p>
          <a:p>
            <a:pPr lvl="2"/>
            <a:r>
              <a:rPr lang="en-US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LED Traffic Light Signal Module</a:t>
            </a:r>
          </a:p>
        </p:txBody>
      </p:sp>
    </p:spTree>
    <p:extLst>
      <p:ext uri="{BB962C8B-B14F-4D97-AF65-F5344CB8AC3E}">
        <p14:creationId xmlns:p14="http://schemas.microsoft.com/office/powerpoint/2010/main" val="401919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23DA24E-B110-661E-8563-5B1F0FCF72CD}"/>
              </a:ext>
            </a:extLst>
          </p:cNvPr>
          <p:cNvSpPr/>
          <p:nvPr/>
        </p:nvSpPr>
        <p:spPr>
          <a:xfrm>
            <a:off x="5230316" y="2694802"/>
            <a:ext cx="2484276" cy="15841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Raspberry pi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D16216B-BE6E-51F1-29A0-A763BCAEB02B}"/>
              </a:ext>
            </a:extLst>
          </p:cNvPr>
          <p:cNvSpPr/>
          <p:nvPr/>
        </p:nvSpPr>
        <p:spPr>
          <a:xfrm>
            <a:off x="8751053" y="2694802"/>
            <a:ext cx="2484276" cy="17204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OUTPUT:</a:t>
            </a:r>
          </a:p>
          <a:p>
            <a:r>
              <a:rPr lang="en-US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LED Traffic Light </a:t>
            </a:r>
          </a:p>
          <a:p>
            <a:r>
              <a:rPr lang="en-US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 Module</a:t>
            </a:r>
            <a:endParaRPr lang="en-IN" sz="2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2674F97-2294-410D-BB02-92B365557DA6}"/>
              </a:ext>
            </a:extLst>
          </p:cNvPr>
          <p:cNvSpPr/>
          <p:nvPr/>
        </p:nvSpPr>
        <p:spPr>
          <a:xfrm>
            <a:off x="1377888" y="2670284"/>
            <a:ext cx="2484275" cy="15841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8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A565C32-500F-99CD-72F5-14DFA876A2CE}"/>
              </a:ext>
            </a:extLst>
          </p:cNvPr>
          <p:cNvSpPr/>
          <p:nvPr/>
        </p:nvSpPr>
        <p:spPr>
          <a:xfrm>
            <a:off x="5230316" y="4811270"/>
            <a:ext cx="2484276" cy="15841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 Timing Algorithm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3D75E7F-D760-6881-815B-AA21FAFFC61B}"/>
              </a:ext>
            </a:extLst>
          </p:cNvPr>
          <p:cNvSpPr/>
          <p:nvPr/>
        </p:nvSpPr>
        <p:spPr>
          <a:xfrm>
            <a:off x="5041829" y="1191962"/>
            <a:ext cx="3168352" cy="8280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5V DC Power Supply</a:t>
            </a:r>
            <a:endParaRPr lang="en-IN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D64DC2-EB8E-4D92-1C4C-CBA3D71354BD}"/>
              </a:ext>
            </a:extLst>
          </p:cNvPr>
          <p:cNvSpPr txBox="1"/>
          <p:nvPr/>
        </p:nvSpPr>
        <p:spPr>
          <a:xfrm>
            <a:off x="1251874" y="2947010"/>
            <a:ext cx="273630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 : Traffic </a:t>
            </a:r>
          </a:p>
          <a:p>
            <a:pPr algn="ctr"/>
            <a:r>
              <a:rPr lang="en-IN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Video from </a:t>
            </a:r>
          </a:p>
          <a:p>
            <a:pPr algn="ctr"/>
            <a:r>
              <a:rPr lang="en-IN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</a:t>
            </a:r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894EF37A-4B6D-68B5-A994-8AA9E0B15745}"/>
              </a:ext>
            </a:extLst>
          </p:cNvPr>
          <p:cNvSpPr/>
          <p:nvPr/>
        </p:nvSpPr>
        <p:spPr>
          <a:xfrm>
            <a:off x="6220426" y="2048563"/>
            <a:ext cx="504056" cy="61772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800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845518DC-3E60-FBB3-7F86-8BCB30223AC4}"/>
              </a:ext>
            </a:extLst>
          </p:cNvPr>
          <p:cNvSpPr/>
          <p:nvPr/>
        </p:nvSpPr>
        <p:spPr>
          <a:xfrm>
            <a:off x="7735096" y="3299466"/>
            <a:ext cx="988587" cy="3748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80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1810216-11AF-B8F1-ABB5-C2415DD5A3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274634" y="4398140"/>
            <a:ext cx="576475" cy="370335"/>
          </a:xfrm>
          <a:prstGeom prst="rect">
            <a:avLst/>
          </a:prstGeom>
        </p:spPr>
      </p:pic>
      <p:sp>
        <p:nvSpPr>
          <p:cNvPr id="18" name="Arrow: Up 17">
            <a:extLst>
              <a:ext uri="{FF2B5EF4-FFF2-40B4-BE49-F238E27FC236}">
                <a16:creationId xmlns:a16="http://schemas.microsoft.com/office/drawing/2014/main" id="{9763606C-9FD1-A8E5-1655-07784A913BE3}"/>
              </a:ext>
            </a:extLst>
          </p:cNvPr>
          <p:cNvSpPr/>
          <p:nvPr/>
        </p:nvSpPr>
        <p:spPr>
          <a:xfrm>
            <a:off x="6292434" y="4307488"/>
            <a:ext cx="432048" cy="50405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BC0B134-96A0-CDC1-AA9E-12099AD6901A}"/>
              </a:ext>
            </a:extLst>
          </p:cNvPr>
          <p:cNvSpPr txBox="1"/>
          <p:nvPr/>
        </p:nvSpPr>
        <p:spPr>
          <a:xfrm>
            <a:off x="1073225" y="404793"/>
            <a:ext cx="613021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 :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87049DC-7002-2223-33E4-634545601144}"/>
              </a:ext>
            </a:extLst>
          </p:cNvPr>
          <p:cNvSpPr/>
          <p:nvPr/>
        </p:nvSpPr>
        <p:spPr>
          <a:xfrm>
            <a:off x="1318100" y="4860406"/>
            <a:ext cx="2484275" cy="13640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1513B6-8C9A-8DF3-931B-5C674C9A0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9981" y="5386931"/>
            <a:ext cx="1420335" cy="4328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2DDA003-81AB-A08C-3487-9D42CCDF56CD}"/>
              </a:ext>
            </a:extLst>
          </p:cNvPr>
          <p:cNvSpPr txBox="1"/>
          <p:nvPr/>
        </p:nvSpPr>
        <p:spPr>
          <a:xfrm>
            <a:off x="1194719" y="5112263"/>
            <a:ext cx="273630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 Detection</a:t>
            </a:r>
          </a:p>
          <a:p>
            <a:pPr algn="ctr"/>
            <a:r>
              <a:rPr lang="en-IN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</a:t>
            </a:r>
          </a:p>
        </p:txBody>
      </p:sp>
    </p:spTree>
    <p:extLst>
      <p:ext uri="{BB962C8B-B14F-4D97-AF65-F5344CB8AC3E}">
        <p14:creationId xmlns:p14="http://schemas.microsoft.com/office/powerpoint/2010/main" val="2978644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43B79C-37CE-33ED-B9C0-CA160AC26D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6142" y="836712"/>
            <a:ext cx="8516539" cy="460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717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A0737-F944-E3BC-11D9-9B389F4D08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176" y="584201"/>
            <a:ext cx="8735325" cy="828576"/>
          </a:xfrm>
        </p:spPr>
        <p:txBody>
          <a:bodyPr>
            <a:normAutofit fontScale="90000"/>
          </a:bodyPr>
          <a:lstStyle/>
          <a:p>
            <a:r>
              <a:rPr lang="en-IN" dirty="0"/>
              <a:t>Deep Learning: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933725-058E-C35B-85E5-DB6CF018B0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4061" y="1484783"/>
            <a:ext cx="8934847" cy="4789015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a subset of machine learning that uses multilayered neural networks, called deep neural networks, to simulate the complex decision-making power of the human brain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Artificial Neural Network has an input layer, an output layer as well as hidden layers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 The input layer receives data from the outside world which the neural network needs to analyze or learn about</a:t>
            </a:r>
            <a:endParaRPr lang="en-IN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7492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ADB3E10-B14C-8205-93D2-4FC0417F1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8617" y="1052736"/>
            <a:ext cx="5451590" cy="5250610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0CDFC71A-EBB1-5250-997B-763D0E0838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4212" y="554654"/>
            <a:ext cx="5045300" cy="795784"/>
          </a:xfrm>
        </p:spPr>
        <p:txBody>
          <a:bodyPr/>
          <a:lstStyle/>
          <a:p>
            <a:r>
              <a:rPr lang="en-IN" dirty="0"/>
              <a:t>Neural network</a:t>
            </a:r>
          </a:p>
        </p:txBody>
      </p:sp>
    </p:spTree>
    <p:extLst>
      <p:ext uri="{BB962C8B-B14F-4D97-AF65-F5344CB8AC3E}">
        <p14:creationId xmlns:p14="http://schemas.microsoft.com/office/powerpoint/2010/main" val="1789158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F5DE9-908E-9585-5440-365D8535D6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176" y="584201"/>
            <a:ext cx="8735325" cy="828576"/>
          </a:xfrm>
        </p:spPr>
        <p:txBody>
          <a:bodyPr>
            <a:normAutofit fontScale="90000"/>
          </a:bodyPr>
          <a:lstStyle/>
          <a:p>
            <a:r>
              <a:rPr lang="en-IN" dirty="0"/>
              <a:t>Why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E22263-CD7C-6D93-D1DF-009A1EDDA0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26749" y="1556791"/>
            <a:ext cx="8735325" cy="4104457"/>
          </a:xfrm>
        </p:spPr>
        <p:txBody>
          <a:bodyPr>
            <a:normAutofit fontScale="92500"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b="1" i="0" dirty="0">
                <a:solidFill>
                  <a:srgbClr val="FFFFFF"/>
                </a:solidFill>
                <a:effectLst/>
                <a:latin typeface="Nunito" pitchFamily="2" charset="0"/>
              </a:rPr>
              <a:t>High accuracy:</a:t>
            </a:r>
            <a:r>
              <a:rPr lang="en-US" b="0" i="0" dirty="0">
                <a:solidFill>
                  <a:srgbClr val="FFFFFF"/>
                </a:solidFill>
                <a:effectLst/>
                <a:latin typeface="Nunito" pitchFamily="2" charset="0"/>
              </a:rPr>
              <a:t> Deep Learning algorithms can achieve state-of-the-art performance in various tasks, such as image recognition 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dirty="0">
              <a:solidFill>
                <a:srgbClr val="FFFFFF"/>
              </a:solidFill>
              <a:latin typeface="Nunito" pitchFamily="2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b="1" i="0" dirty="0">
                <a:solidFill>
                  <a:srgbClr val="FFFFFF"/>
                </a:solidFill>
                <a:effectLst/>
                <a:latin typeface="Nunito" pitchFamily="2" charset="0"/>
              </a:rPr>
              <a:t>Automated feature engineering: </a:t>
            </a:r>
            <a:r>
              <a:rPr lang="en-US" b="0" i="0" dirty="0">
                <a:solidFill>
                  <a:srgbClr val="FFFFFF"/>
                </a:solidFill>
                <a:effectLst/>
                <a:latin typeface="Nunito" pitchFamily="2" charset="0"/>
              </a:rPr>
              <a:t>Deep Learning algorithms can automatically discover and learn relevant features from data without the need for manual feature engineering</a:t>
            </a:r>
          </a:p>
          <a:p>
            <a:endParaRPr lang="en-US" b="0" i="0" dirty="0">
              <a:solidFill>
                <a:srgbClr val="FFFFFF"/>
              </a:solidFill>
              <a:effectLst/>
              <a:latin typeface="Nunito" pitchFamily="2" charset="0"/>
            </a:endParaRPr>
          </a:p>
          <a:p>
            <a:endParaRPr lang="en-US" b="0" i="0" dirty="0">
              <a:solidFill>
                <a:srgbClr val="FFFFFF"/>
              </a:solidFill>
              <a:effectLst/>
              <a:latin typeface="Nuni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2845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F5DE9-908E-9585-5440-365D8535D6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176" y="584201"/>
            <a:ext cx="8735325" cy="828576"/>
          </a:xfrm>
        </p:spPr>
        <p:txBody>
          <a:bodyPr>
            <a:normAutofit fontScale="90000"/>
          </a:bodyPr>
          <a:lstStyle/>
          <a:p>
            <a:r>
              <a:rPr lang="en-IN" dirty="0"/>
              <a:t>Why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E22263-CD7C-6D93-D1DF-009A1EDDA0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26749" y="1556791"/>
            <a:ext cx="8735325" cy="4032449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FFFFFF"/>
                </a:solidFill>
                <a:effectLst/>
                <a:latin typeface="Nunito" pitchFamily="2" charset="0"/>
              </a:rPr>
              <a:t>Convolutional neural networks (CNNs), a type of neural network are used primarily in computer vision and image classification applications</a:t>
            </a:r>
          </a:p>
          <a:p>
            <a:endParaRPr lang="en-US" b="0" i="0" dirty="0">
              <a:solidFill>
                <a:srgbClr val="FFFFFF"/>
              </a:solidFill>
              <a:effectLst/>
              <a:latin typeface="Nunito" pitchFamily="2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FFFFFF"/>
                </a:solidFill>
                <a:effectLst/>
                <a:latin typeface="Nunito" pitchFamily="2" charset="0"/>
              </a:rPr>
              <a:t>They can detect features and patterns within images and videos, enabling tasks such as object detection, image recognition, pattern recognition and face recognition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b="0" i="0" dirty="0">
              <a:solidFill>
                <a:srgbClr val="FFFFFF"/>
              </a:solidFill>
              <a:effectLst/>
              <a:latin typeface="Nunito" pitchFamily="2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  <a:latin typeface="Nunito" pitchFamily="2" charset="0"/>
              </a:rPr>
              <a:t>For vehicle detection, </a:t>
            </a:r>
            <a:r>
              <a:rPr lang="en-US" dirty="0" err="1">
                <a:solidFill>
                  <a:srgbClr val="FFFFFF"/>
                </a:solidFill>
                <a:latin typeface="Nunito" pitchFamily="2" charset="0"/>
              </a:rPr>
              <a:t>Cnn</a:t>
            </a:r>
            <a:r>
              <a:rPr lang="en-US" dirty="0">
                <a:solidFill>
                  <a:srgbClr val="FFFFFF"/>
                </a:solidFill>
                <a:latin typeface="Nunito" pitchFamily="2" charset="0"/>
              </a:rPr>
              <a:t> algorithm(yolov8) is used.</a:t>
            </a:r>
            <a:endParaRPr lang="en-US" b="0" i="0" dirty="0">
              <a:solidFill>
                <a:srgbClr val="FFFFFF"/>
              </a:solidFill>
              <a:effectLst/>
              <a:latin typeface="Nuni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1731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249</TotalTime>
  <Words>314</Words>
  <Application>Microsoft Office PowerPoint</Application>
  <PresentationFormat>Custom</PresentationFormat>
  <Paragraphs>53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Nunito</vt:lpstr>
      <vt:lpstr>Times New Roman</vt:lpstr>
      <vt:lpstr>Wingdings</vt:lpstr>
      <vt:lpstr>Tech 16x9</vt:lpstr>
      <vt:lpstr>PowerPoint Presentation</vt:lpstr>
      <vt:lpstr>Objective </vt:lpstr>
      <vt:lpstr>Components Used:</vt:lpstr>
      <vt:lpstr>PowerPoint Presentation</vt:lpstr>
      <vt:lpstr>PowerPoint Presentation</vt:lpstr>
      <vt:lpstr>Deep Learning:</vt:lpstr>
      <vt:lpstr>PowerPoint Presentation</vt:lpstr>
      <vt:lpstr>Why Deep Learning</vt:lpstr>
      <vt:lpstr>Why Deep Learning</vt:lpstr>
      <vt:lpstr>Working:</vt:lpstr>
      <vt:lpstr>Working:</vt:lpstr>
      <vt:lpstr>Working:</vt:lpstr>
      <vt:lpstr>Project Setup Photos </vt:lpstr>
      <vt:lpstr>Project Demo</vt:lpstr>
      <vt:lpstr> 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Rubesh K</dc:creator>
  <cp:lastModifiedBy>Rubesh K</cp:lastModifiedBy>
  <cp:revision>3</cp:revision>
  <dcterms:created xsi:type="dcterms:W3CDTF">2024-09-21T15:05:07Z</dcterms:created>
  <dcterms:modified xsi:type="dcterms:W3CDTF">2024-09-30T21:15:07Z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